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2" r:id="rId5"/>
    <p:sldId id="259" r:id="rId6"/>
    <p:sldId id="260" r:id="rId7"/>
    <p:sldId id="267" r:id="rId8"/>
    <p:sldId id="263" r:id="rId9"/>
    <p:sldId id="269" r:id="rId10"/>
    <p:sldId id="268" r:id="rId11"/>
    <p:sldId id="265" r:id="rId12"/>
    <p:sldId id="270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B350C-2E77-4703-8017-88211E6E8DE8}" v="18" dt="2023-10-04T18:07:55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nisha SBOBNG-PTIY/FHB" userId="48536f4f-ab28-4eda-b826-3d486dd34481" providerId="ADAL" clId="{113B350C-2E77-4703-8017-88211E6E8DE8}"/>
    <pc:docChg chg="undo custSel addSld modSld sldOrd">
      <pc:chgData name="Gupta, Anisha SBOBNG-PTIY/FHB" userId="48536f4f-ab28-4eda-b826-3d486dd34481" providerId="ADAL" clId="{113B350C-2E77-4703-8017-88211E6E8DE8}" dt="2023-10-04T18:08:32.710" v="945" actId="1076"/>
      <pc:docMkLst>
        <pc:docMk/>
      </pc:docMkLst>
      <pc:sldChg chg="modSp mod ord">
        <pc:chgData name="Gupta, Anisha SBOBNG-PTIY/FHB" userId="48536f4f-ab28-4eda-b826-3d486dd34481" providerId="ADAL" clId="{113B350C-2E77-4703-8017-88211E6E8DE8}" dt="2023-10-04T17:24:12.209" v="162" actId="20577"/>
        <pc:sldMkLst>
          <pc:docMk/>
          <pc:sldMk cId="4003406960" sldId="259"/>
        </pc:sldMkLst>
        <pc:spChg chg="mod">
          <ac:chgData name="Gupta, Anisha SBOBNG-PTIY/FHB" userId="48536f4f-ab28-4eda-b826-3d486dd34481" providerId="ADAL" clId="{113B350C-2E77-4703-8017-88211E6E8DE8}" dt="2023-10-04T17:15:07.783" v="5" actId="20577"/>
          <ac:spMkLst>
            <pc:docMk/>
            <pc:sldMk cId="4003406960" sldId="259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113B350C-2E77-4703-8017-88211E6E8DE8}" dt="2023-10-04T17:24:12.209" v="162" actId="20577"/>
          <ac:spMkLst>
            <pc:docMk/>
            <pc:sldMk cId="4003406960" sldId="259"/>
            <ac:spMk id="12" creationId="{8E174259-46C1-F0D4-0F7A-A2ED398976E4}"/>
          </ac:spMkLst>
        </pc:spChg>
      </pc:sldChg>
      <pc:sldChg chg="addSp delSp modSp mod ord">
        <pc:chgData name="Gupta, Anisha SBOBNG-PTIY/FHB" userId="48536f4f-ab28-4eda-b826-3d486dd34481" providerId="ADAL" clId="{113B350C-2E77-4703-8017-88211E6E8DE8}" dt="2023-10-04T17:18:25.514" v="137" actId="1076"/>
        <pc:sldMkLst>
          <pc:docMk/>
          <pc:sldMk cId="1825318951" sldId="260"/>
        </pc:sldMkLst>
        <pc:spChg chg="mod">
          <ac:chgData name="Gupta, Anisha SBOBNG-PTIY/FHB" userId="48536f4f-ab28-4eda-b826-3d486dd34481" providerId="ADAL" clId="{113B350C-2E77-4703-8017-88211E6E8DE8}" dt="2023-10-04T17:17:41.847" v="114" actId="122"/>
          <ac:spMkLst>
            <pc:docMk/>
            <pc:sldMk cId="1825318951" sldId="260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113B350C-2E77-4703-8017-88211E6E8DE8}" dt="2023-10-04T17:18:25.514" v="137" actId="1076"/>
          <ac:spMkLst>
            <pc:docMk/>
            <pc:sldMk cId="1825318951" sldId="260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113B350C-2E77-4703-8017-88211E6E8DE8}" dt="2023-10-04T17:16:47.163" v="15" actId="1076"/>
          <ac:picMkLst>
            <pc:docMk/>
            <pc:sldMk cId="1825318951" sldId="260"/>
            <ac:picMk id="2" creationId="{E734907F-0B71-F330-503B-F318ABC2E942}"/>
          </ac:picMkLst>
        </pc:picChg>
        <pc:picChg chg="add mod">
          <ac:chgData name="Gupta, Anisha SBOBNG-PTIY/FHB" userId="48536f4f-ab28-4eda-b826-3d486dd34481" providerId="ADAL" clId="{113B350C-2E77-4703-8017-88211E6E8DE8}" dt="2023-10-04T17:18:06.628" v="117" actId="1076"/>
          <ac:picMkLst>
            <pc:docMk/>
            <pc:sldMk cId="1825318951" sldId="260"/>
            <ac:picMk id="3" creationId="{50386A39-1961-F331-C4A4-D175DEBBA94C}"/>
          </ac:picMkLst>
        </pc:picChg>
        <pc:picChg chg="del">
          <ac:chgData name="Gupta, Anisha SBOBNG-PTIY/FHB" userId="48536f4f-ab28-4eda-b826-3d486dd34481" providerId="ADAL" clId="{113B350C-2E77-4703-8017-88211E6E8DE8}" dt="2023-10-04T17:16:38.680" v="13" actId="478"/>
          <ac:picMkLst>
            <pc:docMk/>
            <pc:sldMk cId="1825318951" sldId="260"/>
            <ac:picMk id="4" creationId="{7F88FE79-8919-D413-75CE-19D84F16B619}"/>
          </ac:picMkLst>
        </pc:picChg>
        <pc:picChg chg="del">
          <ac:chgData name="Gupta, Anisha SBOBNG-PTIY/FHB" userId="48536f4f-ab28-4eda-b826-3d486dd34481" providerId="ADAL" clId="{113B350C-2E77-4703-8017-88211E6E8DE8}" dt="2023-10-04T17:18:02.739" v="115" actId="478"/>
          <ac:picMkLst>
            <pc:docMk/>
            <pc:sldMk cId="1825318951" sldId="260"/>
            <ac:picMk id="7" creationId="{A8D27AFA-9F1B-39BE-F6EA-3F2E52404F2C}"/>
          </ac:picMkLst>
        </pc:picChg>
      </pc:sldChg>
      <pc:sldChg chg="modSp add mod">
        <pc:chgData name="Gupta, Anisha SBOBNG-PTIY/FHB" userId="48536f4f-ab28-4eda-b826-3d486dd34481" providerId="ADAL" clId="{113B350C-2E77-4703-8017-88211E6E8DE8}" dt="2023-10-04T17:42:45.251" v="534" actId="20577"/>
        <pc:sldMkLst>
          <pc:docMk/>
          <pc:sldMk cId="859076947" sldId="263"/>
        </pc:sldMkLst>
        <pc:spChg chg="mod">
          <ac:chgData name="Gupta, Anisha SBOBNG-PTIY/FHB" userId="48536f4f-ab28-4eda-b826-3d486dd34481" providerId="ADAL" clId="{113B350C-2E77-4703-8017-88211E6E8DE8}" dt="2023-10-04T17:19:07.762" v="143" actId="20577"/>
          <ac:spMkLst>
            <pc:docMk/>
            <pc:sldMk cId="859076947" sldId="263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113B350C-2E77-4703-8017-88211E6E8DE8}" dt="2023-10-04T17:42:45.251" v="534" actId="20577"/>
          <ac:spMkLst>
            <pc:docMk/>
            <pc:sldMk cId="859076947" sldId="263"/>
            <ac:spMk id="12" creationId="{8E174259-46C1-F0D4-0F7A-A2ED398976E4}"/>
          </ac:spMkLst>
        </pc:spChg>
      </pc:sldChg>
      <pc:sldChg chg="addSp delSp modSp add mod">
        <pc:chgData name="Gupta, Anisha SBOBNG-PTIY/FHB" userId="48536f4f-ab28-4eda-b826-3d486dd34481" providerId="ADAL" clId="{113B350C-2E77-4703-8017-88211E6E8DE8}" dt="2023-10-04T17:37:07.170" v="316" actId="14100"/>
        <pc:sldMkLst>
          <pc:docMk/>
          <pc:sldMk cId="4009446045" sldId="264"/>
        </pc:sldMkLst>
        <pc:spChg chg="del">
          <ac:chgData name="Gupta, Anisha SBOBNG-PTIY/FHB" userId="48536f4f-ab28-4eda-b826-3d486dd34481" providerId="ADAL" clId="{113B350C-2E77-4703-8017-88211E6E8DE8}" dt="2023-10-04T17:33:58.425" v="297" actId="478"/>
          <ac:spMkLst>
            <pc:docMk/>
            <pc:sldMk cId="4009446045" sldId="264"/>
            <ac:spMk id="5" creationId="{2249504C-7A91-0D22-BA57-569D2DD0F0BE}"/>
          </ac:spMkLst>
        </pc:spChg>
        <pc:spChg chg="del">
          <ac:chgData name="Gupta, Anisha SBOBNG-PTIY/FHB" userId="48536f4f-ab28-4eda-b826-3d486dd34481" providerId="ADAL" clId="{113B350C-2E77-4703-8017-88211E6E8DE8}" dt="2023-10-04T17:34:02.949" v="299" actId="478"/>
          <ac:spMkLst>
            <pc:docMk/>
            <pc:sldMk cId="4009446045" sldId="264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113B350C-2E77-4703-8017-88211E6E8DE8}" dt="2023-10-04T17:34:18.388" v="303" actId="1076"/>
          <ac:picMkLst>
            <pc:docMk/>
            <pc:sldMk cId="4009446045" sldId="264"/>
            <ac:picMk id="2" creationId="{CD29A5DE-8842-7DB4-967E-078B8EFA2FEF}"/>
          </ac:picMkLst>
        </pc:picChg>
        <pc:picChg chg="add mod">
          <ac:chgData name="Gupta, Anisha SBOBNG-PTIY/FHB" userId="48536f4f-ab28-4eda-b826-3d486dd34481" providerId="ADAL" clId="{113B350C-2E77-4703-8017-88211E6E8DE8}" dt="2023-10-04T17:34:40.523" v="306" actId="14100"/>
          <ac:picMkLst>
            <pc:docMk/>
            <pc:sldMk cId="4009446045" sldId="264"/>
            <ac:picMk id="3" creationId="{ECBC93F8-6866-2D52-5817-C3F180401D1C}"/>
          </ac:picMkLst>
        </pc:picChg>
        <pc:picChg chg="del">
          <ac:chgData name="Gupta, Anisha SBOBNG-PTIY/FHB" userId="48536f4f-ab28-4eda-b826-3d486dd34481" providerId="ADAL" clId="{113B350C-2E77-4703-8017-88211E6E8DE8}" dt="2023-10-04T17:33:52.789" v="296" actId="478"/>
          <ac:picMkLst>
            <pc:docMk/>
            <pc:sldMk cId="4009446045" sldId="264"/>
            <ac:picMk id="4" creationId="{7F88FE79-8919-D413-75CE-19D84F16B619}"/>
          </ac:picMkLst>
        </pc:picChg>
        <pc:picChg chg="del">
          <ac:chgData name="Gupta, Anisha SBOBNG-PTIY/FHB" userId="48536f4f-ab28-4eda-b826-3d486dd34481" providerId="ADAL" clId="{113B350C-2E77-4703-8017-88211E6E8DE8}" dt="2023-10-04T17:34:00.212" v="298" actId="478"/>
          <ac:picMkLst>
            <pc:docMk/>
            <pc:sldMk cId="4009446045" sldId="264"/>
            <ac:picMk id="7" creationId="{A8D27AFA-9F1B-39BE-F6EA-3F2E52404F2C}"/>
          </ac:picMkLst>
        </pc:picChg>
        <pc:picChg chg="add mod">
          <ac:chgData name="Gupta, Anisha SBOBNG-PTIY/FHB" userId="48536f4f-ab28-4eda-b826-3d486dd34481" providerId="ADAL" clId="{113B350C-2E77-4703-8017-88211E6E8DE8}" dt="2023-10-04T17:35:27.361" v="311" actId="14100"/>
          <ac:picMkLst>
            <pc:docMk/>
            <pc:sldMk cId="4009446045" sldId="264"/>
            <ac:picMk id="8" creationId="{58AEE211-C5DF-EC12-C782-4F6C9D681688}"/>
          </ac:picMkLst>
        </pc:picChg>
        <pc:picChg chg="add mod">
          <ac:chgData name="Gupta, Anisha SBOBNG-PTIY/FHB" userId="48536f4f-ab28-4eda-b826-3d486dd34481" providerId="ADAL" clId="{113B350C-2E77-4703-8017-88211E6E8DE8}" dt="2023-10-04T17:37:07.170" v="316" actId="14100"/>
          <ac:picMkLst>
            <pc:docMk/>
            <pc:sldMk cId="4009446045" sldId="264"/>
            <ac:picMk id="14" creationId="{28B82440-BF23-E95E-1032-A84B19DC36D3}"/>
          </ac:picMkLst>
        </pc:picChg>
      </pc:sldChg>
      <pc:sldChg chg="addSp delSp modSp add mod">
        <pc:chgData name="Gupta, Anisha SBOBNG-PTIY/FHB" userId="48536f4f-ab28-4eda-b826-3d486dd34481" providerId="ADAL" clId="{113B350C-2E77-4703-8017-88211E6E8DE8}" dt="2023-10-04T18:07:41.749" v="941" actId="1076"/>
        <pc:sldMkLst>
          <pc:docMk/>
          <pc:sldMk cId="3096567791" sldId="265"/>
        </pc:sldMkLst>
        <pc:spChg chg="mod">
          <ac:chgData name="Gupta, Anisha SBOBNG-PTIY/FHB" userId="48536f4f-ab28-4eda-b826-3d486dd34481" providerId="ADAL" clId="{113B350C-2E77-4703-8017-88211E6E8DE8}" dt="2023-10-04T17:19:39.529" v="149" actId="20577"/>
          <ac:spMkLst>
            <pc:docMk/>
            <pc:sldMk cId="3096567791" sldId="265"/>
            <ac:spMk id="2" creationId="{094D0E03-C6B0-7E0C-A2B0-3B247AF5C703}"/>
          </ac:spMkLst>
        </pc:spChg>
        <pc:spChg chg="del mod">
          <ac:chgData name="Gupta, Anisha SBOBNG-PTIY/FHB" userId="48536f4f-ab28-4eda-b826-3d486dd34481" providerId="ADAL" clId="{113B350C-2E77-4703-8017-88211E6E8DE8}" dt="2023-10-04T18:05:32.474" v="914" actId="478"/>
          <ac:spMkLst>
            <pc:docMk/>
            <pc:sldMk cId="3096567791" sldId="265"/>
            <ac:spMk id="12" creationId="{8E174259-46C1-F0D4-0F7A-A2ED398976E4}"/>
          </ac:spMkLst>
        </pc:spChg>
        <pc:picChg chg="add mod">
          <ac:chgData name="Gupta, Anisha SBOBNG-PTIY/FHB" userId="48536f4f-ab28-4eda-b826-3d486dd34481" providerId="ADAL" clId="{113B350C-2E77-4703-8017-88211E6E8DE8}" dt="2023-10-04T18:07:41.749" v="941" actId="1076"/>
          <ac:picMkLst>
            <pc:docMk/>
            <pc:sldMk cId="3096567791" sldId="265"/>
            <ac:picMk id="3" creationId="{18D77A22-47C9-D6CF-1E55-A3833F2DA85C}"/>
          </ac:picMkLst>
        </pc:picChg>
        <pc:picChg chg="add mod">
          <ac:chgData name="Gupta, Anisha SBOBNG-PTIY/FHB" userId="48536f4f-ab28-4eda-b826-3d486dd34481" providerId="ADAL" clId="{113B350C-2E77-4703-8017-88211E6E8DE8}" dt="2023-10-04T18:07:38.072" v="940" actId="1076"/>
          <ac:picMkLst>
            <pc:docMk/>
            <pc:sldMk cId="3096567791" sldId="265"/>
            <ac:picMk id="4" creationId="{432B84BC-80A1-9175-F61A-48190DA6FC34}"/>
          </ac:picMkLst>
        </pc:picChg>
      </pc:sldChg>
      <pc:sldChg chg="modSp add mod">
        <pc:chgData name="Gupta, Anisha SBOBNG-PTIY/FHB" userId="48536f4f-ab28-4eda-b826-3d486dd34481" providerId="ADAL" clId="{113B350C-2E77-4703-8017-88211E6E8DE8}" dt="2023-10-04T17:38:42.227" v="349" actId="20577"/>
        <pc:sldMkLst>
          <pc:docMk/>
          <pc:sldMk cId="1546646319" sldId="266"/>
        </pc:sldMkLst>
        <pc:spChg chg="mod">
          <ac:chgData name="Gupta, Anisha SBOBNG-PTIY/FHB" userId="48536f4f-ab28-4eda-b826-3d486dd34481" providerId="ADAL" clId="{113B350C-2E77-4703-8017-88211E6E8DE8}" dt="2023-10-04T17:20:08.958" v="153" actId="20577"/>
          <ac:spMkLst>
            <pc:docMk/>
            <pc:sldMk cId="1546646319" sldId="266"/>
            <ac:spMk id="2" creationId="{094D0E03-C6B0-7E0C-A2B0-3B247AF5C703}"/>
          </ac:spMkLst>
        </pc:spChg>
        <pc:spChg chg="mod">
          <ac:chgData name="Gupta, Anisha SBOBNG-PTIY/FHB" userId="48536f4f-ab28-4eda-b826-3d486dd34481" providerId="ADAL" clId="{113B350C-2E77-4703-8017-88211E6E8DE8}" dt="2023-10-04T17:38:42.227" v="349" actId="20577"/>
          <ac:spMkLst>
            <pc:docMk/>
            <pc:sldMk cId="1546646319" sldId="266"/>
            <ac:spMk id="12" creationId="{8E174259-46C1-F0D4-0F7A-A2ED398976E4}"/>
          </ac:spMkLst>
        </pc:spChg>
      </pc:sldChg>
      <pc:sldChg chg="addSp delSp modSp add mod">
        <pc:chgData name="Gupta, Anisha SBOBNG-PTIY/FHB" userId="48536f4f-ab28-4eda-b826-3d486dd34481" providerId="ADAL" clId="{113B350C-2E77-4703-8017-88211E6E8DE8}" dt="2023-10-04T17:52:04.872" v="783" actId="122"/>
        <pc:sldMkLst>
          <pc:docMk/>
          <pc:sldMk cId="3766171925" sldId="267"/>
        </pc:sldMkLst>
        <pc:spChg chg="mod">
          <ac:chgData name="Gupta, Anisha SBOBNG-PTIY/FHB" userId="48536f4f-ab28-4eda-b826-3d486dd34481" providerId="ADAL" clId="{113B350C-2E77-4703-8017-88211E6E8DE8}" dt="2023-10-04T17:49:16.436" v="723" actId="20577"/>
          <ac:spMkLst>
            <pc:docMk/>
            <pc:sldMk cId="3766171925" sldId="267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113B350C-2E77-4703-8017-88211E6E8DE8}" dt="2023-10-04T17:52:04.872" v="783" actId="122"/>
          <ac:spMkLst>
            <pc:docMk/>
            <pc:sldMk cId="3766171925" sldId="267"/>
            <ac:spMk id="6" creationId="{7AC8312E-76C3-EA92-B98C-6060E2975EE8}"/>
          </ac:spMkLst>
        </pc:spChg>
        <pc:picChg chg="del">
          <ac:chgData name="Gupta, Anisha SBOBNG-PTIY/FHB" userId="48536f4f-ab28-4eda-b826-3d486dd34481" providerId="ADAL" clId="{113B350C-2E77-4703-8017-88211E6E8DE8}" dt="2023-10-04T17:22:27.641" v="155" actId="478"/>
          <ac:picMkLst>
            <pc:docMk/>
            <pc:sldMk cId="3766171925" sldId="267"/>
            <ac:picMk id="2" creationId="{E734907F-0B71-F330-503B-F318ABC2E942}"/>
          </ac:picMkLst>
        </pc:picChg>
        <pc:picChg chg="del">
          <ac:chgData name="Gupta, Anisha SBOBNG-PTIY/FHB" userId="48536f4f-ab28-4eda-b826-3d486dd34481" providerId="ADAL" clId="{113B350C-2E77-4703-8017-88211E6E8DE8}" dt="2023-10-04T17:49:37.057" v="724" actId="478"/>
          <ac:picMkLst>
            <pc:docMk/>
            <pc:sldMk cId="3766171925" sldId="267"/>
            <ac:picMk id="3" creationId="{50386A39-1961-F331-C4A4-D175DEBBA94C}"/>
          </ac:picMkLst>
        </pc:picChg>
        <pc:picChg chg="add mod">
          <ac:chgData name="Gupta, Anisha SBOBNG-PTIY/FHB" userId="48536f4f-ab28-4eda-b826-3d486dd34481" providerId="ADAL" clId="{113B350C-2E77-4703-8017-88211E6E8DE8}" dt="2023-10-04T17:22:32.686" v="157" actId="1076"/>
          <ac:picMkLst>
            <pc:docMk/>
            <pc:sldMk cId="3766171925" sldId="267"/>
            <ac:picMk id="4" creationId="{05986EB0-F0DB-3B84-A94F-58DB110E6B97}"/>
          </ac:picMkLst>
        </pc:picChg>
        <pc:picChg chg="add mod">
          <ac:chgData name="Gupta, Anisha SBOBNG-PTIY/FHB" userId="48536f4f-ab28-4eda-b826-3d486dd34481" providerId="ADAL" clId="{113B350C-2E77-4703-8017-88211E6E8DE8}" dt="2023-10-04T17:49:42.036" v="726" actId="1076"/>
          <ac:picMkLst>
            <pc:docMk/>
            <pc:sldMk cId="3766171925" sldId="267"/>
            <ac:picMk id="7" creationId="{392D6DC3-53DB-1E92-BC3B-86C3A4171804}"/>
          </ac:picMkLst>
        </pc:picChg>
      </pc:sldChg>
      <pc:sldChg chg="addSp delSp modSp add mod ord">
        <pc:chgData name="Gupta, Anisha SBOBNG-PTIY/FHB" userId="48536f4f-ab28-4eda-b826-3d486dd34481" providerId="ADAL" clId="{113B350C-2E77-4703-8017-88211E6E8DE8}" dt="2023-10-04T17:47:05.814" v="661" actId="1076"/>
        <pc:sldMkLst>
          <pc:docMk/>
          <pc:sldMk cId="1797902895" sldId="268"/>
        </pc:sldMkLst>
        <pc:spChg chg="del">
          <ac:chgData name="Gupta, Anisha SBOBNG-PTIY/FHB" userId="48536f4f-ab28-4eda-b826-3d486dd34481" providerId="ADAL" clId="{113B350C-2E77-4703-8017-88211E6E8DE8}" dt="2023-10-04T17:25:17.223" v="167" actId="478"/>
          <ac:spMkLst>
            <pc:docMk/>
            <pc:sldMk cId="1797902895" sldId="268"/>
            <ac:spMk id="5" creationId="{2249504C-7A91-0D22-BA57-569D2DD0F0BE}"/>
          </ac:spMkLst>
        </pc:spChg>
        <pc:spChg chg="del">
          <ac:chgData name="Gupta, Anisha SBOBNG-PTIY/FHB" userId="48536f4f-ab28-4eda-b826-3d486dd34481" providerId="ADAL" clId="{113B350C-2E77-4703-8017-88211E6E8DE8}" dt="2023-10-04T17:25:21.655" v="169" actId="478"/>
          <ac:spMkLst>
            <pc:docMk/>
            <pc:sldMk cId="1797902895" sldId="268"/>
            <ac:spMk id="6" creationId="{7AC8312E-76C3-EA92-B98C-6060E2975EE8}"/>
          </ac:spMkLst>
        </pc:spChg>
        <pc:spChg chg="add mod">
          <ac:chgData name="Gupta, Anisha SBOBNG-PTIY/FHB" userId="48536f4f-ab28-4eda-b826-3d486dd34481" providerId="ADAL" clId="{113B350C-2E77-4703-8017-88211E6E8DE8}" dt="2023-10-04T17:47:00.252" v="660" actId="1076"/>
          <ac:spMkLst>
            <pc:docMk/>
            <pc:sldMk cId="1797902895" sldId="268"/>
            <ac:spMk id="12" creationId="{28667225-C6F1-38DC-90F3-9AE548E83885}"/>
          </ac:spMkLst>
        </pc:spChg>
        <pc:spChg chg="add mod">
          <ac:chgData name="Gupta, Anisha SBOBNG-PTIY/FHB" userId="48536f4f-ab28-4eda-b826-3d486dd34481" providerId="ADAL" clId="{113B350C-2E77-4703-8017-88211E6E8DE8}" dt="2023-10-04T17:47:05.814" v="661" actId="1076"/>
          <ac:spMkLst>
            <pc:docMk/>
            <pc:sldMk cId="1797902895" sldId="268"/>
            <ac:spMk id="14" creationId="{E2D42F49-AD6B-85D4-ED38-ED529E836B9A}"/>
          </ac:spMkLst>
        </pc:spChg>
        <pc:picChg chg="add del mod">
          <ac:chgData name="Gupta, Anisha SBOBNG-PTIY/FHB" userId="48536f4f-ab28-4eda-b826-3d486dd34481" providerId="ADAL" clId="{113B350C-2E77-4703-8017-88211E6E8DE8}" dt="2023-10-04T17:42:54.776" v="535" actId="478"/>
          <ac:picMkLst>
            <pc:docMk/>
            <pc:sldMk cId="1797902895" sldId="268"/>
            <ac:picMk id="2" creationId="{A8FE6AD7-BD8B-014B-F4CB-3E725988870D}"/>
          </ac:picMkLst>
        </pc:picChg>
        <pc:picChg chg="del">
          <ac:chgData name="Gupta, Anisha SBOBNG-PTIY/FHB" userId="48536f4f-ab28-4eda-b826-3d486dd34481" providerId="ADAL" clId="{113B350C-2E77-4703-8017-88211E6E8DE8}" dt="2023-10-04T17:25:18.874" v="168" actId="478"/>
          <ac:picMkLst>
            <pc:docMk/>
            <pc:sldMk cId="1797902895" sldId="268"/>
            <ac:picMk id="3" creationId="{50386A39-1961-F331-C4A4-D175DEBBA94C}"/>
          </ac:picMkLst>
        </pc:picChg>
        <pc:picChg chg="del">
          <ac:chgData name="Gupta, Anisha SBOBNG-PTIY/FHB" userId="48536f4f-ab28-4eda-b826-3d486dd34481" providerId="ADAL" clId="{113B350C-2E77-4703-8017-88211E6E8DE8}" dt="2023-10-04T17:25:11.880" v="166" actId="478"/>
          <ac:picMkLst>
            <pc:docMk/>
            <pc:sldMk cId="1797902895" sldId="268"/>
            <ac:picMk id="4" creationId="{05986EB0-F0DB-3B84-A94F-58DB110E6B97}"/>
          </ac:picMkLst>
        </pc:picChg>
        <pc:picChg chg="add mod">
          <ac:chgData name="Gupta, Anisha SBOBNG-PTIY/FHB" userId="48536f4f-ab28-4eda-b826-3d486dd34481" providerId="ADAL" clId="{113B350C-2E77-4703-8017-88211E6E8DE8}" dt="2023-10-04T17:46:35.698" v="657" actId="1076"/>
          <ac:picMkLst>
            <pc:docMk/>
            <pc:sldMk cId="1797902895" sldId="268"/>
            <ac:picMk id="7" creationId="{AA5E6771-D202-BF8A-7953-2B05305FA9A2}"/>
          </ac:picMkLst>
        </pc:picChg>
        <pc:picChg chg="add mod">
          <ac:chgData name="Gupta, Anisha SBOBNG-PTIY/FHB" userId="48536f4f-ab28-4eda-b826-3d486dd34481" providerId="ADAL" clId="{113B350C-2E77-4703-8017-88211E6E8DE8}" dt="2023-10-04T17:46:19.559" v="654" actId="1076"/>
          <ac:picMkLst>
            <pc:docMk/>
            <pc:sldMk cId="1797902895" sldId="268"/>
            <ac:picMk id="8" creationId="{E1C7E93F-4C30-7BDF-22C1-8CA5559D8621}"/>
          </ac:picMkLst>
        </pc:picChg>
        <pc:picChg chg="mod">
          <ac:chgData name="Gupta, Anisha SBOBNG-PTIY/FHB" userId="48536f4f-ab28-4eda-b826-3d486dd34481" providerId="ADAL" clId="{113B350C-2E77-4703-8017-88211E6E8DE8}" dt="2023-10-04T17:46:42.855" v="659" actId="1076"/>
          <ac:picMkLst>
            <pc:docMk/>
            <pc:sldMk cId="1797902895" sldId="268"/>
            <ac:picMk id="10" creationId="{50573FAF-981E-8C7E-9910-B9B65F9266A1}"/>
          </ac:picMkLst>
        </pc:picChg>
      </pc:sldChg>
      <pc:sldChg chg="addSp delSp modSp add mod ord">
        <pc:chgData name="Gupta, Anisha SBOBNG-PTIY/FHB" userId="48536f4f-ab28-4eda-b826-3d486dd34481" providerId="ADAL" clId="{113B350C-2E77-4703-8017-88211E6E8DE8}" dt="2023-10-04T18:04:05.756" v="909"/>
        <pc:sldMkLst>
          <pc:docMk/>
          <pc:sldMk cId="2072905619" sldId="269"/>
        </pc:sldMkLst>
        <pc:spChg chg="mod">
          <ac:chgData name="Gupta, Anisha SBOBNG-PTIY/FHB" userId="48536f4f-ab28-4eda-b826-3d486dd34481" providerId="ADAL" clId="{113B350C-2E77-4703-8017-88211E6E8DE8}" dt="2023-10-04T18:02:33.375" v="854" actId="20577"/>
          <ac:spMkLst>
            <pc:docMk/>
            <pc:sldMk cId="2072905619" sldId="269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113B350C-2E77-4703-8017-88211E6E8DE8}" dt="2023-10-04T18:04:05.756" v="909"/>
          <ac:spMkLst>
            <pc:docMk/>
            <pc:sldMk cId="2072905619" sldId="269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113B350C-2E77-4703-8017-88211E6E8DE8}" dt="2023-10-04T18:01:44.941" v="786" actId="1076"/>
          <ac:picMkLst>
            <pc:docMk/>
            <pc:sldMk cId="2072905619" sldId="269"/>
            <ac:picMk id="2" creationId="{308DA62A-E765-C0B9-DCFA-98B9048ABA21}"/>
          </ac:picMkLst>
        </pc:picChg>
        <pc:picChg chg="del">
          <ac:chgData name="Gupta, Anisha SBOBNG-PTIY/FHB" userId="48536f4f-ab28-4eda-b826-3d486dd34481" providerId="ADAL" clId="{113B350C-2E77-4703-8017-88211E6E8DE8}" dt="2023-10-04T18:03:24.779" v="855" actId="478"/>
          <ac:picMkLst>
            <pc:docMk/>
            <pc:sldMk cId="2072905619" sldId="269"/>
            <ac:picMk id="3" creationId="{50386A39-1961-F331-C4A4-D175DEBBA94C}"/>
          </ac:picMkLst>
        </pc:picChg>
        <pc:picChg chg="del">
          <ac:chgData name="Gupta, Anisha SBOBNG-PTIY/FHB" userId="48536f4f-ab28-4eda-b826-3d486dd34481" providerId="ADAL" clId="{113B350C-2E77-4703-8017-88211E6E8DE8}" dt="2023-10-04T18:01:39.214" v="784" actId="478"/>
          <ac:picMkLst>
            <pc:docMk/>
            <pc:sldMk cId="2072905619" sldId="269"/>
            <ac:picMk id="4" creationId="{05986EB0-F0DB-3B84-A94F-58DB110E6B97}"/>
          </ac:picMkLst>
        </pc:picChg>
        <pc:picChg chg="add mod">
          <ac:chgData name="Gupta, Anisha SBOBNG-PTIY/FHB" userId="48536f4f-ab28-4eda-b826-3d486dd34481" providerId="ADAL" clId="{113B350C-2E77-4703-8017-88211E6E8DE8}" dt="2023-10-04T18:03:29.850" v="857" actId="1076"/>
          <ac:picMkLst>
            <pc:docMk/>
            <pc:sldMk cId="2072905619" sldId="269"/>
            <ac:picMk id="7" creationId="{7D14518B-2509-71FF-236D-EB0022A045AC}"/>
          </ac:picMkLst>
        </pc:picChg>
      </pc:sldChg>
      <pc:sldChg chg="addSp delSp modSp add mod">
        <pc:chgData name="Gupta, Anisha SBOBNG-PTIY/FHB" userId="48536f4f-ab28-4eda-b826-3d486dd34481" providerId="ADAL" clId="{113B350C-2E77-4703-8017-88211E6E8DE8}" dt="2023-10-04T18:08:32.710" v="945" actId="1076"/>
        <pc:sldMkLst>
          <pc:docMk/>
          <pc:sldMk cId="1095915010" sldId="270"/>
        </pc:sldMkLst>
        <pc:picChg chg="del mod">
          <ac:chgData name="Gupta, Anisha SBOBNG-PTIY/FHB" userId="48536f4f-ab28-4eda-b826-3d486dd34481" providerId="ADAL" clId="{113B350C-2E77-4703-8017-88211E6E8DE8}" dt="2023-10-04T18:06:59.331" v="931" actId="478"/>
          <ac:picMkLst>
            <pc:docMk/>
            <pc:sldMk cId="1095915010" sldId="270"/>
            <ac:picMk id="3" creationId="{18D77A22-47C9-D6CF-1E55-A3833F2DA85C}"/>
          </ac:picMkLst>
        </pc:picChg>
        <pc:picChg chg="del mod">
          <ac:chgData name="Gupta, Anisha SBOBNG-PTIY/FHB" userId="48536f4f-ab28-4eda-b826-3d486dd34481" providerId="ADAL" clId="{113B350C-2E77-4703-8017-88211E6E8DE8}" dt="2023-10-04T18:07:23.073" v="935" actId="478"/>
          <ac:picMkLst>
            <pc:docMk/>
            <pc:sldMk cId="1095915010" sldId="270"/>
            <ac:picMk id="4" creationId="{432B84BC-80A1-9175-F61A-48190DA6FC34}"/>
          </ac:picMkLst>
        </pc:picChg>
        <pc:picChg chg="add mod">
          <ac:chgData name="Gupta, Anisha SBOBNG-PTIY/FHB" userId="48536f4f-ab28-4eda-b826-3d486dd34481" providerId="ADAL" clId="{113B350C-2E77-4703-8017-88211E6E8DE8}" dt="2023-10-04T18:08:32.710" v="945" actId="1076"/>
          <ac:picMkLst>
            <pc:docMk/>
            <pc:sldMk cId="1095915010" sldId="270"/>
            <ac:picMk id="5" creationId="{F1F6E1B2-7981-6844-BD84-10F4944D742D}"/>
          </ac:picMkLst>
        </pc:picChg>
        <pc:picChg chg="add mod">
          <ac:chgData name="Gupta, Anisha SBOBNG-PTIY/FHB" userId="48536f4f-ab28-4eda-b826-3d486dd34481" providerId="ADAL" clId="{113B350C-2E77-4703-8017-88211E6E8DE8}" dt="2023-10-04T18:08:30.851" v="944" actId="1076"/>
          <ac:picMkLst>
            <pc:docMk/>
            <pc:sldMk cId="1095915010" sldId="270"/>
            <ac:picMk id="6" creationId="{C3CFCCC5-B04F-1F0C-AB90-310CF63A73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2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A5DD3-A2E6-4BE6-87E6-E8A3D3C94F2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9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5881D-1E8B-19F0-B277-14DC2E93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Journey Presentation</a:t>
            </a:r>
            <a:br>
              <a:rPr lang="en-US" sz="5400" dirty="0"/>
            </a:br>
            <a:br>
              <a:rPr lang="en-US" sz="5400" dirty="0"/>
            </a:br>
            <a:r>
              <a:rPr lang="en-US" sz="4200" dirty="0"/>
              <a:t>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1DE2F-C2EF-39E8-8926-6D2121970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Anisha Gupta (Batch- 4)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0" y="-20459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E6771-D202-BF8A-7953-2B05305F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80" y="1238059"/>
            <a:ext cx="3260916" cy="3721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7E93F-4C30-7BDF-22C1-8CA5559D8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20" y="1244742"/>
            <a:ext cx="5943600" cy="3714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667225-C6F1-38DC-90F3-9AE548E83885}"/>
              </a:ext>
            </a:extLst>
          </p:cNvPr>
          <p:cNvSpPr txBox="1"/>
          <p:nvPr/>
        </p:nvSpPr>
        <p:spPr>
          <a:xfrm>
            <a:off x="1605950" y="5010434"/>
            <a:ext cx="435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Explored Time Travel feature of Delta Tables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42F49-AD6B-85D4-ED38-ED529E836B9A}"/>
              </a:ext>
            </a:extLst>
          </p:cNvPr>
          <p:cNvSpPr txBox="1"/>
          <p:nvPr/>
        </p:nvSpPr>
        <p:spPr>
          <a:xfrm>
            <a:off x="7209156" y="5028152"/>
            <a:ext cx="340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 of </a:t>
            </a:r>
            <a:r>
              <a:rPr lang="en-US" dirty="0" err="1"/>
              <a:t>partitionBy</a:t>
            </a:r>
            <a:r>
              <a:rPr lang="en-US" dirty="0"/>
              <a:t> optimization technique</a:t>
            </a:r>
          </a:p>
        </p:txBody>
      </p:sp>
    </p:spTree>
    <p:extLst>
      <p:ext uri="{BB962C8B-B14F-4D97-AF65-F5344CB8AC3E}">
        <p14:creationId xmlns:p14="http://schemas.microsoft.com/office/powerpoint/2010/main" val="1797902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21: </a:t>
            </a:r>
            <a:br>
              <a:rPr lang="en-US" dirty="0"/>
            </a:br>
            <a:r>
              <a:rPr lang="en-US" dirty="0"/>
              <a:t>28-09-2023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77A22-47C9-D6CF-1E55-A3833F2D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9" b="7053"/>
          <a:stretch/>
        </p:blipFill>
        <p:spPr>
          <a:xfrm>
            <a:off x="4944374" y="540921"/>
            <a:ext cx="5038438" cy="2647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B84BC-80A1-9175-F61A-48190DA6F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080" y="3336917"/>
            <a:ext cx="5027454" cy="29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7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21: </a:t>
            </a:r>
            <a:br>
              <a:rPr lang="en-US" dirty="0"/>
            </a:br>
            <a:r>
              <a:rPr lang="en-US" dirty="0"/>
              <a:t>28-09-2023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6E1B2-7981-6844-BD84-10F4944D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5" b="6359"/>
          <a:stretch/>
        </p:blipFill>
        <p:spPr>
          <a:xfrm>
            <a:off x="5047819" y="850122"/>
            <a:ext cx="4948246" cy="2619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FCCC5-B04F-1F0C-AB90-310CF63A7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0" b="7713"/>
          <a:stretch/>
        </p:blipFill>
        <p:spPr>
          <a:xfrm>
            <a:off x="5047819" y="3716492"/>
            <a:ext cx="4979771" cy="260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22: </a:t>
            </a:r>
            <a:br>
              <a:rPr lang="en-US" dirty="0"/>
            </a:br>
            <a:r>
              <a:rPr lang="en-US" dirty="0"/>
              <a:t>29-09-2023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42" y="2725976"/>
            <a:ext cx="6085091" cy="2869242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Azure Deployment/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Basics of Cloud Computing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To do </a:t>
            </a:r>
            <a:r>
              <a:rPr lang="en-US" dirty="0" err="1"/>
              <a:t>devops</a:t>
            </a:r>
            <a:r>
              <a:rPr lang="en-US" dirty="0"/>
              <a:t>, we need: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 err="1"/>
              <a:t>Github</a:t>
            </a:r>
            <a:endParaRPr lang="en-US" dirty="0"/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Azure </a:t>
            </a:r>
            <a:r>
              <a:rPr lang="en-US" dirty="0" err="1"/>
              <a:t>Devops</a:t>
            </a:r>
            <a:r>
              <a:rPr lang="en-US" dirty="0"/>
              <a:t> organization</a:t>
            </a:r>
          </a:p>
          <a:p>
            <a:pPr marL="5715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Managed host C1/CD</a:t>
            </a:r>
            <a:endParaRPr lang="en-US" dirty="0"/>
          </a:p>
          <a:p>
            <a:r>
              <a:rPr lang="en-US" dirty="0"/>
              <a:t>Boards: work items- epics, features, user stories, tasks</a:t>
            </a:r>
          </a:p>
          <a:p>
            <a:pPr marL="2286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1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46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9A5DE-8842-7DB4-967E-078B8EFA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4" y="235597"/>
            <a:ext cx="5239107" cy="3274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C93F8-6866-2D52-5817-C3F180401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179" y="235597"/>
            <a:ext cx="5239107" cy="3274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EE211-C5DF-EC12-C782-4F6C9D681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73" y="3642109"/>
            <a:ext cx="5239107" cy="2913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B82440-BF23-E95E-1032-A84B19DC3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179" y="3655049"/>
            <a:ext cx="5208765" cy="29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21EE-1810-6437-8C80-8D0D08A8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600" dirty="0"/>
              <a:t>CUSTOM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3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18: </a:t>
            </a:r>
            <a:br>
              <a:rPr lang="en-US" dirty="0"/>
            </a:br>
            <a:r>
              <a:rPr lang="en-US" dirty="0"/>
              <a:t>25-09-2023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4FE24-6649-DCBD-F925-980A2C0C8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133" y="593074"/>
            <a:ext cx="4913649" cy="27197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C635AA-59E1-D6DC-0576-8F76025B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85" y="3545194"/>
            <a:ext cx="4926597" cy="27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18: </a:t>
            </a:r>
            <a:br>
              <a:rPr lang="en-US" dirty="0"/>
            </a:br>
            <a:r>
              <a:rPr lang="en-US" dirty="0"/>
              <a:t>25-09-2023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BB93F-30AA-73F3-8495-BE0BAA89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22" y="540921"/>
            <a:ext cx="4913649" cy="26731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38F045-698B-934C-E20B-1D222E363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422" y="3460546"/>
            <a:ext cx="4926597" cy="2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19: </a:t>
            </a:r>
            <a:br>
              <a:rPr lang="en-US" dirty="0"/>
            </a:br>
            <a:r>
              <a:rPr lang="en-US" dirty="0"/>
              <a:t>26-09-2023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Databricks: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Cloud Platform – AWS, Azure and GCP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 layer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Clusters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of clusters: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process compute.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Job Compute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Warehouse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Pool Shared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stored in DBFS (Database File System), written from /root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 data can be uploaded from data partners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Mounting process to connect external source to DBFS – uses access key, SAS token - service principle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0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288163" y="1206876"/>
            <a:ext cx="417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Created Databricks Service on my Azure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4002904" y="5294868"/>
            <a:ext cx="202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Databricks Cluster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34907F-0B71-F330-503B-F318ABC2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2" y="76967"/>
            <a:ext cx="5877314" cy="3673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86A39-1961-F331-C4A4-D175DEBB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28" y="3047007"/>
            <a:ext cx="5877314" cy="3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288163" y="1206876"/>
            <a:ext cx="417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Mounting data into Databricks and reading the csv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976116" y="5294868"/>
            <a:ext cx="305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Visualization using Databricks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86EB0-F0DB-3B84-A94F-58DB110E6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313"/>
            <a:ext cx="594360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D6DC3-53DB-1E92-BC3B-86C3A4171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006717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1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20: </a:t>
            </a:r>
            <a:br>
              <a:rPr lang="en-US" dirty="0"/>
            </a:br>
            <a:r>
              <a:rPr lang="en-US" dirty="0"/>
              <a:t>27-09-2023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Databricks Continuation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/>
              <a:t>Dataframe</a:t>
            </a:r>
            <a:r>
              <a:rPr lang="en-US" dirty="0"/>
              <a:t> reader Modes: Permissive, </a:t>
            </a:r>
            <a:r>
              <a:rPr lang="en-US" dirty="0" err="1"/>
              <a:t>dropmalformed</a:t>
            </a:r>
            <a:r>
              <a:rPr lang="en-US" dirty="0"/>
              <a:t>, </a:t>
            </a:r>
            <a:r>
              <a:rPr lang="en-US" dirty="0" err="1"/>
              <a:t>failfast</a:t>
            </a: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/>
              <a:t>Dataframe</a:t>
            </a:r>
            <a:r>
              <a:rPr lang="en-US" dirty="0"/>
              <a:t> Writer Modes: </a:t>
            </a:r>
            <a:r>
              <a:rPr lang="en-US" dirty="0" err="1"/>
              <a:t>savemodes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ignore, append, overwrite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Output Modes: Complete, append, update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Explored Delta Table and its properties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Optimization Techniques: </a:t>
            </a:r>
            <a:r>
              <a:rPr lang="en-US" dirty="0" err="1"/>
              <a:t>partitionBy</a:t>
            </a:r>
            <a:r>
              <a:rPr lang="en-US" dirty="0"/>
              <a:t>, </a:t>
            </a:r>
            <a:r>
              <a:rPr lang="en-US" dirty="0" err="1"/>
              <a:t>bucketBy</a:t>
            </a: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Accessed data in </a:t>
            </a:r>
            <a:r>
              <a:rPr lang="en-US" dirty="0" err="1"/>
              <a:t>databricks</a:t>
            </a:r>
            <a:r>
              <a:rPr lang="en-US" dirty="0"/>
              <a:t> using </a:t>
            </a:r>
            <a:r>
              <a:rPr lang="en-US" dirty="0" err="1"/>
              <a:t>AzureSQL</a:t>
            </a:r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Widgets</a:t>
            </a:r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76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288163" y="1206876"/>
            <a:ext cx="417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Aggregation and Filter functions on sales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510290" y="5294868"/>
            <a:ext cx="3522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Vaccuum</a:t>
            </a:r>
            <a:r>
              <a:rPr lang="en-US" dirty="0"/>
              <a:t> feature of Delta Table: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removes unused files from table directories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DA62A-E765-C0B9-DCFA-98B9048A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4" y="92076"/>
            <a:ext cx="5943600" cy="371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4518B-2509-71FF-236D-EB0022A04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47173"/>
            <a:ext cx="5943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254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Times New Roman</vt:lpstr>
      <vt:lpstr>Gallery</vt:lpstr>
      <vt:lpstr>Journey Presentation  WEEK 7</vt:lpstr>
      <vt:lpstr>CUSTOM TRAINING</vt:lpstr>
      <vt:lpstr>DAY 18:  25-09-2023</vt:lpstr>
      <vt:lpstr>DAY 18:  25-09-2023</vt:lpstr>
      <vt:lpstr>DAY 19:  26-09-2023</vt:lpstr>
      <vt:lpstr>PowerPoint Presentation</vt:lpstr>
      <vt:lpstr>PowerPoint Presentation</vt:lpstr>
      <vt:lpstr>DAY 20:  27-09-2023</vt:lpstr>
      <vt:lpstr>PowerPoint Presentation</vt:lpstr>
      <vt:lpstr>PowerPoint Presentation</vt:lpstr>
      <vt:lpstr>DAY 21:  28-09-2023</vt:lpstr>
      <vt:lpstr>DAY 21:  28-09-2023</vt:lpstr>
      <vt:lpstr>DAY 22:  29-09-2023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 WEEK 7</dc:title>
  <dc:creator>Gupta, Anisha SBOBNG-PTIY/FHB</dc:creator>
  <cp:lastModifiedBy>Gupta, Anisha SBOBNG-PTIY/FHB</cp:lastModifiedBy>
  <cp:revision>1</cp:revision>
  <dcterms:created xsi:type="dcterms:W3CDTF">2023-10-04T17:09:57Z</dcterms:created>
  <dcterms:modified xsi:type="dcterms:W3CDTF">2023-10-04T18:08:39Z</dcterms:modified>
</cp:coreProperties>
</file>